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2" r:id="rId7"/>
    <p:sldId id="270" r:id="rId8"/>
    <p:sldId id="262" r:id="rId9"/>
    <p:sldId id="263" r:id="rId10"/>
    <p:sldId id="264" r:id="rId11"/>
    <p:sldId id="265" r:id="rId12"/>
    <p:sldId id="267" r:id="rId13"/>
    <p:sldId id="268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6357" autoAdjust="0"/>
  </p:normalViewPr>
  <p:slideViewPr>
    <p:cSldViewPr snapToGrid="0">
      <p:cViewPr varScale="1">
        <p:scale>
          <a:sx n="107" d="100"/>
          <a:sy n="107" d="100"/>
        </p:scale>
        <p:origin x="-2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A366E-9195-46B4-B58D-705CDFB21A9B}" type="datetimeFigureOut">
              <a:rPr lang="fr-FR" smtClean="0"/>
              <a:t>04/06/2019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C55AA-5AEB-4D1C-A88B-246D297A89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46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C55AA-5AEB-4D1C-A88B-246D297A893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84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CDF7F9E-6E00-4113-AC73-E5BFAE78A35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0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0E6B9-93CF-42CA-B465-555B0EC11436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7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E90-CA85-4AA1-851F-4E2730D6406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99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AA27-76AE-4C27-81EA-FDCF515A252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3325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4FA2-746B-4C8A-9CD2-2B606132B94A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1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48488-A4A1-4340-883F-12C74A2607E5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7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2198-F6B0-44A5-ACC5-433F36B62B44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9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52C-1632-4E92-AF28-1395657B955B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47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721-1386-499D-9B55-B471B1C7294E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4204-FC47-43D3-B2BF-9AB8F6BB803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7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C589-0300-45F0-BAEA-561B4F501A57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6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66F-8B97-462D-98F3-8892F3D79662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4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9876-AD5C-42A7-9299-1DFE93E72350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C755-2BF6-404D-ACD3-8F04E5D38182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44B8-02F7-40F0-8860-1C8AC98BA408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8EB-7BCA-4EAB-ADB3-F7144A20F2CD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A75D-5AD9-4DBD-9280-4E4EDD19861D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0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0F6AA27-76AE-4C27-81EA-FDCF515A2523}" type="datetime1">
              <a:rPr lang="en-US" smtClean="0"/>
              <a:t>6/4/2019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7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93E8C-03DF-4AF9-803A-668D49B20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Projet SFL5 : </a:t>
            </a:r>
            <a:b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Serre Automatique : système d’acquisition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828EF4-B136-42B2-B3F4-186D9B8D6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BTS SN-IR : Lucas MINAUD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67173C-D5FD-408C-A2FE-903C7860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0E7467-4B01-4958-94E2-B998A8F9D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897" y="4944870"/>
            <a:ext cx="3693258" cy="1189229"/>
          </a:xfrm>
          <a:prstGeom prst="rect">
            <a:avLst/>
          </a:prstGeom>
        </p:spPr>
      </p:pic>
      <p:pic>
        <p:nvPicPr>
          <p:cNvPr id="6" name="Image 5" descr="Une image contenant ciel&#10;&#10;Description générée automatiquement">
            <a:extLst>
              <a:ext uri="{FF2B5EF4-FFF2-40B4-BE49-F238E27FC236}">
                <a16:creationId xmlns:a16="http://schemas.microsoft.com/office/drawing/2014/main" id="{30BE1401-82BE-4C9A-9C79-9ACCC39E3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9" b="96386" l="9913" r="94752">
                        <a14:foregroundMark x1="60058" y1="9337" x2="61224" y2="7530"/>
                        <a14:foregroundMark x1="47813" y1="18675" x2="45697" y2="20227"/>
                        <a14:foregroundMark x1="28280" y1="43373" x2="29155" y2="42470"/>
                        <a14:foregroundMark x1="31487" y1="75904" x2="22449" y2="80723"/>
                        <a14:foregroundMark x1="22449" y1="80723" x2="26239" y2="89759"/>
                        <a14:foregroundMark x1="26239" y1="89759" x2="32653" y2="82229"/>
                        <a14:foregroundMark x1="32653" y1="82229" x2="32653" y2="81928"/>
                        <a14:foregroundMark x1="28571" y1="93072" x2="25073" y2="93072"/>
                        <a14:foregroundMark x1="23032" y1="92470" x2="35569" y2="96386"/>
                        <a14:foregroundMark x1="35569" y1="96386" x2="37609" y2="93072"/>
                        <a14:foregroundMark x1="90120" y1="39384" x2="90130" y2="39547"/>
                        <a14:foregroundMark x1="90087" y1="38855" x2="90072" y2="38622"/>
                        <a14:foregroundMark x1="93952" y1="50855" x2="94009" y2="51505"/>
                        <a14:foregroundMark x1="93588" y1="46717" x2="93642" y2="47328"/>
                        <a14:foregroundMark x1="93644" y1="55755" x2="92420" y2="61446"/>
                        <a14:foregroundMark x1="94082" y1="53719" x2="93975" y2="54217"/>
                        <a14:foregroundMark x1="41983" y1="24398" x2="43732" y2="22590"/>
                        <a14:foregroundMark x1="93294" y1="48494" x2="93294" y2="48494"/>
                        <a14:foregroundMark x1="93878" y1="48795" x2="91837" y2="48193"/>
                        <a14:foregroundMark x1="87865" y1="40661" x2="88047" y2="39157"/>
                        <a14:foregroundMark x1="87876" y1="40572" x2="87793" y2="41261"/>
                        <a14:foregroundMark x1="93003" y1="46687" x2="94752" y2="46687"/>
                        <a14:foregroundMark x1="92420" y1="46687" x2="93586" y2="46386"/>
                        <a14:foregroundMark x1="87172" y1="41566" x2="86880" y2="44880"/>
                        <a14:backgroundMark x1="34402" y1="29819" x2="42870" y2="22238"/>
                        <a14:backgroundMark x1="42566" y1="21687" x2="43487" y2="20735"/>
                        <a14:backgroundMark x1="43273" y1="21258" x2="42566" y2="21988"/>
                        <a14:backgroundMark x1="44710" y1="20210" x2="46064" y2="19277"/>
                        <a14:backgroundMark x1="31778" y1="45482" x2="31778" y2="44880"/>
                        <a14:backgroundMark x1="32070" y1="55723" x2="31487" y2="51807"/>
                        <a14:backgroundMark x1="88047" y1="50000" x2="90769" y2="49784"/>
                        <a14:backgroundMark x1="92002" y1="51726" x2="92420" y2="51807"/>
                        <a14:backgroundMark x1="87755" y1="50904" x2="91389" y2="51608"/>
                        <a14:backgroundMark x1="89919" y1="51202" x2="87464" y2="50904"/>
                        <a14:backgroundMark x1="92420" y1="51506" x2="90007" y2="51213"/>
                        <a14:backgroundMark x1="92816" y1="50062" x2="92711" y2="50602"/>
                        <a14:backgroundMark x1="90975" y1="49398" x2="87464" y2="49398"/>
                        <a14:backgroundMark x1="87172" y1="49699" x2="87172" y2="53012"/>
                        <a14:backgroundMark x1="88047" y1="45482" x2="88047" y2="45482"/>
                        <a14:backgroundMark x1="88338" y1="41676" x2="88338" y2="41265"/>
                        <a14:backgroundMark x1="88338" y1="45482" x2="88338" y2="45016"/>
                        <a14:backgroundMark x1="88338" y1="41265" x2="88667" y2="41707"/>
                        <a14:backgroundMark x1="90553" y1="45223" x2="90671" y2="45482"/>
                        <a14:backgroundMark x1="88338" y1="40361" x2="88964" y2="41734"/>
                        <a14:backgroundMark x1="91837" y1="45783" x2="92420" y2="45783"/>
                        <a14:backgroundMark x1="91899" y1="44436" x2="92955" y2="45683"/>
                        <a14:backgroundMark x1="88338" y1="45181" x2="91254" y2="45482"/>
                        <a14:backgroundMark x1="89213" y1="44880" x2="88921" y2="42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8761" y="543"/>
            <a:ext cx="3232391" cy="31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2F766-7D16-4593-9DE5-132A0412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1D3878DE-944E-438D-AEA1-D726B219F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248" y="2551211"/>
            <a:ext cx="7945504" cy="38729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57D26C-4CF8-442E-8529-E6627800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39B4D-1CE8-4FC3-9B0E-C4A6DCEEDED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08FDB5-5E3B-4102-AC42-BCCC93B9FFD3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05A6D4-8779-4110-8108-D4C3DF6FF537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008D2D-C008-48F6-B565-7A503E2756E6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8111C6-BC13-4B78-AA1A-9E8AB7408B9F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AE4BE-FAB2-41FB-952A-8B2A2D44F0C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8272CF-5C85-48EB-B419-758E5C1AE426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83AF57-A51C-4BB2-B940-B7509D8FE8ED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C12BC7-154F-4B3E-932C-A28DB9D4936A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4E9FF-6AFB-4E68-B794-4BE9C7A23466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80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8EE69-A26E-4C2C-9FCF-73592E0F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BEFFB-5B02-4486-976A-AD7038A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5FD606-AFF1-4603-8261-AFDD1BCD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E722F-F0DF-4137-91F3-7A817DEC0382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4D420C-4B9A-4B22-B4FE-478C0AEF6688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55218-555C-4179-8065-C513543B4820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F50DC-3E53-4905-BADE-B1DE555D0031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214962-0305-4AD4-AA5C-C4CAD645162E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22123-B7C9-4272-BEA6-BCA6BB5A25FF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2759A4-6329-4622-8F63-0D2C08438865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C93B2-5BE7-4945-9594-E7649A7D5EB1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D9EC1F-A18D-4CB9-BA5D-685C264DB86A}"/>
              </a:ext>
            </a:extLst>
          </p:cNvPr>
          <p:cNvSpPr/>
          <p:nvPr/>
        </p:nvSpPr>
        <p:spPr>
          <a:xfrm rot="5400000">
            <a:off x="-16038" y="592995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B60848-FB31-46C5-B2A7-8336A9CC92C7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0E3DA1-4B0A-4937-AF8E-3F6ABEB16F9D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E8471D-99C5-45DC-8617-9E8833ECD214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A93FA9-9C01-4B16-A1EE-10090EB6F093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E4F52E-860A-44EA-AE2D-E21DA546B6B5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017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C854F-D082-426F-BA5C-A7C7E5C2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capteurs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40C3B6E-28FD-403A-965C-DC3D4358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80" y="1522675"/>
            <a:ext cx="5141229" cy="515525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175100-BFBB-44F7-8114-55B47FDA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B6412F-5487-4AEF-8BED-295EE8FCFFB1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CA086E-37E3-4CE8-A467-3D517E029659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99F97-1A0C-4A65-8336-5DE28F048237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29DC76-4C60-4862-BB7B-F4BC429934E8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3E09C2-E7DA-4485-B087-5C0F3EE0F531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40FE86-B338-418D-94F2-D0F53A99A8C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44379D-AE46-4D6A-9851-D36E9D57A2C6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0D735E-2F07-4EA1-B283-3ACDAE034A48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0DDA8-5E5C-478A-B26C-D42BDC42EA2C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172F90-142A-4DA0-9E5B-C49DDF40CAE9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EC14F9-E824-4BC0-AA9B-757C39859965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DA72AA6-33C4-43E7-B021-8A865455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81" y="1517191"/>
            <a:ext cx="5068505" cy="51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1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10DBE-A115-487C-AB0B-E3EDE129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des Capteur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FB14A1-F02B-4D92-9FFA-7D51A46F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DC5DE-9AC5-4659-994B-4C03C8D9B7D1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EA86F-FD4D-4C78-99FA-51F36F445F2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455406-150F-4A01-B42B-5FBFD405D64F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71B203-3D5D-4ED4-8044-0DC6CD6F894D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86BA02-285C-417A-9506-227488249F6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55FCC8-FB22-4B8D-9C4E-62840D9F34ED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E116FD-8391-4695-A766-DDDC4D74AF44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B65EDF-A779-40B8-873A-07419F93CA6F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46A840-2730-4603-8EBC-9AE85F5EC72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120CAC-1CBF-41EE-A9B2-8F6D525CEFB0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44AD4A-5701-4138-B892-813EB3B4C9B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9FF76B-3456-4B86-B96A-A69B5FF65DF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1BC23D5-F0ED-4A11-B31D-DB8DBC00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834" y="2368860"/>
            <a:ext cx="8761412" cy="3416300"/>
          </a:xfrm>
        </p:spPr>
        <p:txBody>
          <a:bodyPr/>
          <a:lstStyle/>
          <a:p>
            <a:r>
              <a:rPr lang="fr-FR" dirty="0"/>
              <a:t>Capteur d’intensité lumineuse</a:t>
            </a:r>
          </a:p>
        </p:txBody>
      </p:sp>
      <p:pic>
        <p:nvPicPr>
          <p:cNvPr id="21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20169C0-6661-4C97-B13B-C0CB4DB6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82" y="1899832"/>
            <a:ext cx="4841700" cy="5078920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8DB96A-ACE7-47D9-B1BA-7A25912DF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430" y="3100913"/>
            <a:ext cx="2708752" cy="34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3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B808C-D0CE-4689-8341-C632E6C8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9557DD-6B47-45B9-84B3-330D8E2B4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058FB-602D-4B99-9AAF-680E3DD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ECCDA9-A357-4600-933F-4B2C53B64CC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97776E-E379-4DD5-9FDB-7BBBB75F459F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28DE64-12C6-4404-91CC-20F780A92E49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9C8489-9558-4A7D-9BD5-784F74A75F43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FA74CB-BFA6-45C9-AFE9-38556A29C1DB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30A3E1-273F-42B2-A48C-6EFAA08CF98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FC837C-1C29-467C-B764-4F9279065750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8A774A-E0F8-4AAB-B4BA-70E3BCE8A0CB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62F3A9-0C55-464C-ACB3-FC8272E1983F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9AED2F-9250-4E16-810C-F3AF0193606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509057-9102-49B8-AEEC-CC81623BC94E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A0572E-F5A9-4081-BD7B-045973A536F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3415F-2FF5-46E0-B5D9-98C1A8E126C4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78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8222E-6BA2-4C4C-B74B-B72BAD99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F5CAD-031E-4686-B0CF-C62831019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ABDAE1-EC5A-47D3-98FB-F0667478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74C55-07C7-4309-A59F-4A8859B9973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C3FC1A-CF03-4807-94B8-483FCEB0CE28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0332C-CABE-4690-A830-357B77FFE8EB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ED4E3-412B-4033-B378-9E60AB91B705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B76196-4351-4EDA-BA7D-751FEB94985A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CDA67-AB49-4771-921A-125BA9355A74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260DD5-CD52-4679-B942-1D475CCC4015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71BBBC-FF42-4B2D-B53C-B79E832C72D3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4720E2-A692-4D27-B6A6-EF207F621AB1}"/>
              </a:ext>
            </a:extLst>
          </p:cNvPr>
          <p:cNvSpPr/>
          <p:nvPr/>
        </p:nvSpPr>
        <p:spPr>
          <a:xfrm rot="5400000">
            <a:off x="-16038" y="592995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ECE7C-8E21-4410-BAF3-2DDE8C62798C}"/>
              </a:ext>
            </a:extLst>
          </p:cNvPr>
          <p:cNvSpPr/>
          <p:nvPr/>
        </p:nvSpPr>
        <p:spPr>
          <a:xfrm rot="5400000">
            <a:off x="-17363" y="6419172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85551F-432D-4D89-A2A0-42E1FDCEF2AC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42B064-636F-4625-8D4D-BFC426E02107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8C284A-523D-4DCE-9F10-17F2C8BD2A55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7AF651-61CA-41E4-AC5A-B0CFFC9B48B7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AAB89B-8C63-4656-9F1C-1E42F53A848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05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6FAC0-CE43-4F52-B4B3-F687159F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9AF635-68EE-48CA-A83A-92E85223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75" y="2241721"/>
            <a:ext cx="8946541" cy="4195481"/>
          </a:xfrm>
        </p:spPr>
        <p:txBody>
          <a:bodyPr>
            <a:normAutofit/>
          </a:bodyPr>
          <a:lstStyle/>
          <a:p>
            <a:r>
              <a:rPr lang="fr-FR" dirty="0"/>
              <a:t>Présentation du projet</a:t>
            </a:r>
          </a:p>
          <a:p>
            <a:r>
              <a:rPr lang="fr-FR" dirty="0"/>
              <a:t>Mes taches au sein du projet</a:t>
            </a:r>
          </a:p>
          <a:p>
            <a:r>
              <a:rPr lang="fr-FR" dirty="0"/>
              <a:t>Matériel et logiciel </a:t>
            </a:r>
          </a:p>
          <a:p>
            <a:r>
              <a:rPr lang="fr-FR" dirty="0"/>
              <a:t>Diagramme</a:t>
            </a:r>
          </a:p>
          <a:p>
            <a:r>
              <a:rPr lang="fr-FR" dirty="0"/>
              <a:t>Avancement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Choix des capteurs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Codage des Capteur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Interface Web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AF5F3-65E5-47D6-B599-470829D7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91848F-8BA9-45CC-BC50-78E5C8A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58" y="1624505"/>
            <a:ext cx="6185967" cy="44070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B53989-E896-45F2-8AC8-B7839127CB4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43F8F0-0C73-4C6D-98BC-5A59B014F8D1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24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70D0B-C133-4FE9-99D8-3674B390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8AF216-8F01-489F-BD2B-F5935BA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Image 11" descr="Une image contenant carte&#10;&#10;Description générée automatiquement">
            <a:extLst>
              <a:ext uri="{FF2B5EF4-FFF2-40B4-BE49-F238E27FC236}">
                <a16:creationId xmlns:a16="http://schemas.microsoft.com/office/drawing/2014/main" id="{20E52936-25CA-467F-AF34-22F07E03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782" y="2246960"/>
            <a:ext cx="8506436" cy="4611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C1F856-10C9-44DC-BCA6-52B82CEF857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14574-2250-44D3-9AEB-7F4B32D7427A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0AE107-357A-4D11-8C6D-9F4300CB712C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84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80A7E-3A47-47F1-A5A5-B005B92D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taches au sein du projet</a:t>
            </a:r>
          </a:p>
        </p:txBody>
      </p:sp>
      <p:pic>
        <p:nvPicPr>
          <p:cNvPr id="10" name="Espace réservé du contenu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C5C418CC-E1D7-4F95-A02E-8D18EA990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6"/>
          <a:stretch/>
        </p:blipFill>
        <p:spPr>
          <a:xfrm>
            <a:off x="1827849" y="2306972"/>
            <a:ext cx="8536301" cy="45510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3072A4-E5BB-4D0E-84E8-6D20A26D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79CE3-7C11-4535-A65C-49FD3D2BBB8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C20E72-6C32-41DE-9622-64AED832FF96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EB81D-AD08-48A0-9042-E4A60518FC3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B6B37-8248-4300-99D3-DBEFF5F14A28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7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Espace réservé du contenu 4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AFE66EBB-9D24-4724-8064-0B3A4B3A8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4" t="4716" r="3503" b="8744"/>
          <a:stretch/>
        </p:blipFill>
        <p:spPr>
          <a:xfrm>
            <a:off x="8412705" y="2267908"/>
            <a:ext cx="2778034" cy="1994263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1E07B7-A2C6-4DAE-A0A6-569E0F04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 et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1CB92B-56DF-4421-B6DF-1D4C610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15" name="Image 1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D14B1A4F-623B-46AE-A4ED-AB918C3E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58" y="4317468"/>
            <a:ext cx="2508663" cy="208756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E2FAA5-90A1-4C6A-8455-08BE30EFD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" t="4233" r="4562" b="4576"/>
          <a:stretch/>
        </p:blipFill>
        <p:spPr>
          <a:xfrm>
            <a:off x="10352540" y="4603433"/>
            <a:ext cx="1308100" cy="111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A1B9FD2-D8A9-4F3D-B604-C82029F4659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D87EB1-DADD-4740-B949-6854B8C86674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BBF16E-25E9-44B8-8FE2-FC8AFCFA293E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DB0C8B-65E3-4C12-8435-802FEB70156E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013A16-71DB-4E54-A409-F6554962D7F5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92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3526D-3FF1-4E79-BE79-16844AA5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Logiciels et bibliothèques utilisés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10DA2-ED09-4101-BD94-1446CAF7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19767-C28A-4D46-8B32-19EE739997E6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82C6FD-CE9E-4D88-8AE6-7C5E25D7C187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D308F-0362-4029-AAC8-D857B58D1CC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0A9C4-F1E8-407B-89A4-12658429F4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93A4E-535C-4ACA-B278-FF65844835A9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F235-25B5-4404-8083-F2A80CDCBE9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 descr="RÃ©sultat de recherche d'images pour &quot;github&quot;">
            <a:extLst>
              <a:ext uri="{FF2B5EF4-FFF2-40B4-BE49-F238E27FC236}">
                <a16:creationId xmlns:a16="http://schemas.microsoft.com/office/drawing/2014/main" id="{671E99C7-172D-4319-8C27-F6F4D6DB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54" y="2533601"/>
            <a:ext cx="1319206" cy="131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72A964-DD6D-484C-BC43-3A2DFE8E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7" y="2601413"/>
            <a:ext cx="1193060" cy="8134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90F523-E344-43A8-83DE-077D630AD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559" y="3463786"/>
            <a:ext cx="2271570" cy="9893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D6A5D4B-AD31-4F24-A325-41AD75F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648" y="3862135"/>
            <a:ext cx="1169109" cy="1169109"/>
          </a:xfrm>
          <a:prstGeom prst="rect">
            <a:avLst/>
          </a:prstGeo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172F80BE-628B-4683-B2BD-A2248FC0C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5771090" y="4592091"/>
            <a:ext cx="1786614" cy="9647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B1CADA-2985-4FD5-8223-34C162A6DD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2775" y="4405566"/>
            <a:ext cx="2033808" cy="10677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C78A6BB-6D7C-42F4-A53B-FFEFA3D9E2DA}"/>
              </a:ext>
            </a:extLst>
          </p:cNvPr>
          <p:cNvSpPr/>
          <p:nvPr/>
        </p:nvSpPr>
        <p:spPr>
          <a:xfrm>
            <a:off x="685092" y="3535406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Logiciel Arduino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A924292-EB39-4192-A85B-8A785C2BFC32}"/>
              </a:ext>
            </a:extLst>
          </p:cNvPr>
          <p:cNvSpPr/>
          <p:nvPr/>
        </p:nvSpPr>
        <p:spPr>
          <a:xfrm>
            <a:off x="697067" y="5065179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Python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595106-0FC5-4B5C-909D-6C975C2E02A9}"/>
              </a:ext>
            </a:extLst>
          </p:cNvPr>
          <p:cNvSpPr/>
          <p:nvPr/>
        </p:nvSpPr>
        <p:spPr>
          <a:xfrm>
            <a:off x="3241522" y="4006023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Github</a:t>
            </a:r>
            <a:r>
              <a:rPr lang="fr-FR" sz="1000" dirty="0">
                <a:solidFill>
                  <a:schemeClr val="tx1"/>
                </a:solidFill>
              </a:rPr>
              <a:t> Desktop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1862F-2B31-4214-9814-A45FBAEDF8A5}"/>
              </a:ext>
            </a:extLst>
          </p:cNvPr>
          <p:cNvSpPr/>
          <p:nvPr/>
        </p:nvSpPr>
        <p:spPr>
          <a:xfrm>
            <a:off x="9808781" y="4509543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NetBeans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23" name="Image 22" descr="Une image contenant trousse de secours, objet, texte&#10;&#10;Description générée automatiquement">
            <a:extLst>
              <a:ext uri="{FF2B5EF4-FFF2-40B4-BE49-F238E27FC236}">
                <a16:creationId xmlns:a16="http://schemas.microsoft.com/office/drawing/2014/main" id="{4F72F08C-3F5D-4C17-BCB9-AE476F0B52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520" t="4286" r="10417" b="4553"/>
          <a:stretch/>
        </p:blipFill>
        <p:spPr>
          <a:xfrm>
            <a:off x="6811445" y="3008138"/>
            <a:ext cx="1786613" cy="10834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85D49B-8922-4CD7-B1DE-7C751D5C645C}"/>
              </a:ext>
            </a:extLst>
          </p:cNvPr>
          <p:cNvSpPr/>
          <p:nvPr/>
        </p:nvSpPr>
        <p:spPr>
          <a:xfrm>
            <a:off x="6512873" y="4091570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HTML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AA9FFA-6BC7-46A7-87FE-1356AE1AC6F7}"/>
              </a:ext>
            </a:extLst>
          </p:cNvPr>
          <p:cNvSpPr/>
          <p:nvPr/>
        </p:nvSpPr>
        <p:spPr>
          <a:xfrm>
            <a:off x="7554756" y="4067803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CSS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6EFA0-08B5-4A7A-B901-0323D58CDF8B}"/>
              </a:ext>
            </a:extLst>
          </p:cNvPr>
          <p:cNvSpPr/>
          <p:nvPr/>
        </p:nvSpPr>
        <p:spPr>
          <a:xfrm>
            <a:off x="5994169" y="5545179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PHP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F7B38C-DEA7-440D-8D27-CD5C914B8DEB}"/>
              </a:ext>
            </a:extLst>
          </p:cNvPr>
          <p:cNvSpPr/>
          <p:nvPr/>
        </p:nvSpPr>
        <p:spPr>
          <a:xfrm>
            <a:off x="8132982" y="5545180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Base de données</a:t>
            </a:r>
            <a:endParaRPr lang="es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9002D-B2C0-43CA-BC05-AFC98153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4F58313-44DD-45B4-ABD2-9CF3BED34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508" y="1680631"/>
            <a:ext cx="8547281" cy="517736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30DEF-52CD-455F-AC4C-FCA27071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F73ADC-DF3F-4C03-8706-0AD6CC1A47D2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947EE0-F9CD-43FE-93C7-C947C1F0AB3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A66AA9-56A3-4863-A0C4-962D7526C696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2E1FB-8146-4FD6-84EA-EF432BAC7170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F409D5-80C3-48A4-9E1D-2E887F0313F3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245D21-FD45-455C-8CBA-A8D2F168325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42EA7E-5C71-4478-BF15-EB778284E7DE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84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4ED2-0288-433B-A5E9-594ED0B9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 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7A2248-3608-47D6-8C1B-D70E58C60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202" y="1380930"/>
            <a:ext cx="8561592" cy="52458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F78C88-9803-4E61-854F-F797E908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E74D64-702C-4870-85BD-6FAF2D594C3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38D380-8012-4245-B3A1-CF06449123C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083858-C812-477C-96BA-41C1ACCAA89D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FC08C-C83A-4B2E-9DA2-BEB70A577232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570DC-6917-48C7-ACB1-0B05F490953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B168FC-7643-455F-BB1B-63A9909CEF12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B0C743-2A32-44B5-B990-EDB11C885750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E155-4603-4F50-9DC2-575BA83F9CBE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98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313F7-E990-4F06-941B-54F22BE5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590E06C-8D79-4D41-A686-DE787AF4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627" y="1491727"/>
            <a:ext cx="5506064" cy="514281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1B41E-A42F-4F19-909F-531D20DD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D3375-855B-408D-9C1D-CFD1FF7F574D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5F77F-6E95-4A02-8ADD-9948D52EA67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A44A0-AAA0-4D8C-8E40-5EBED7A2C5AA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0EA4A-9627-4D4F-A6CE-9BC816DF17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340675-DDE0-4CB2-BE4C-EE61E1A53DF7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C60175-6EDF-46D7-B7B2-176D90CF736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45F7B6-9419-4B7D-AF80-BF49632FA887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97665C-7CE8-40A0-A663-18BF6DAC23A4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77EDC8-F2F8-4A77-A66E-5698A2390828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5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651</TotalTime>
  <Words>104</Words>
  <Application>Microsoft Office PowerPoint</Application>
  <PresentationFormat>Grand écran</PresentationFormat>
  <Paragraphs>50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Lucida Sans</vt:lpstr>
      <vt:lpstr>Wingdings</vt:lpstr>
      <vt:lpstr>Wingdings 3</vt:lpstr>
      <vt:lpstr>Salle d’ions</vt:lpstr>
      <vt:lpstr>Projet SFL5 :  Serre Automatique : système d’acquisition </vt:lpstr>
      <vt:lpstr>Sommaire</vt:lpstr>
      <vt:lpstr>Présentation du projet</vt:lpstr>
      <vt:lpstr>Mes taches au sein du projet</vt:lpstr>
      <vt:lpstr>Matériel et </vt:lpstr>
      <vt:lpstr>Logiciels et bibliothèques utilisés</vt:lpstr>
      <vt:lpstr>Diagramme D’exigence</vt:lpstr>
      <vt:lpstr>Diagramme de cas d’utilisation  </vt:lpstr>
      <vt:lpstr>Diagramme de classe </vt:lpstr>
      <vt:lpstr>Diagramme de séquence </vt:lpstr>
      <vt:lpstr>Avancement</vt:lpstr>
      <vt:lpstr>Choix des capteurs </vt:lpstr>
      <vt:lpstr>Codage des Capteur </vt:lpstr>
      <vt:lpstr>Interface Web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SFLT5 :  Serre Automatique : système d’acquisition</dc:title>
  <dc:creator>MINAUD Lucas</dc:creator>
  <cp:lastModifiedBy>MINAUD Lucas</cp:lastModifiedBy>
  <cp:revision>36</cp:revision>
  <dcterms:created xsi:type="dcterms:W3CDTF">2019-02-01T13:48:45Z</dcterms:created>
  <dcterms:modified xsi:type="dcterms:W3CDTF">2019-06-04T10:01:16Z</dcterms:modified>
</cp:coreProperties>
</file>